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8"/>
  </p:notesMasterIdLst>
  <p:handoutMasterIdLst>
    <p:handoutMasterId r:id="rId19"/>
  </p:handoutMasterIdLst>
  <p:sldIdLst>
    <p:sldId id="328" r:id="rId3"/>
    <p:sldId id="265" r:id="rId4"/>
    <p:sldId id="333" r:id="rId5"/>
    <p:sldId id="323" r:id="rId6"/>
    <p:sldId id="336" r:id="rId7"/>
    <p:sldId id="338" r:id="rId8"/>
    <p:sldId id="334" r:id="rId9"/>
    <p:sldId id="335" r:id="rId10"/>
    <p:sldId id="325" r:id="rId11"/>
    <p:sldId id="331" r:id="rId12"/>
    <p:sldId id="332" r:id="rId13"/>
    <p:sldId id="329" r:id="rId14"/>
    <p:sldId id="327" r:id="rId15"/>
    <p:sldId id="337" r:id="rId16"/>
    <p:sldId id="317"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p:scale>
          <a:sx n="71" d="100"/>
          <a:sy n="71" d="100"/>
        </p:scale>
        <p:origin x="-2100" y="-1092"/>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2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4/26/2015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4/26/2015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a:p>
        </p:txBody>
      </p:sp>
      <p:sp>
        <p:nvSpPr>
          <p:cNvPr id="4" name="Pladsholder til slidenumm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256007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a attēla vietturis 1"/>
          <p:cNvSpPr>
            <a:spLocks noGrp="1" noRot="1" noChangeAspect="1"/>
          </p:cNvSpPr>
          <p:nvPr>
            <p:ph type="sldImg"/>
          </p:nvPr>
        </p:nvSpPr>
        <p:spPr/>
      </p:sp>
      <p:sp>
        <p:nvSpPr>
          <p:cNvPr id="3" name="Piezīmju vietturis 2"/>
          <p:cNvSpPr>
            <a:spLocks noGrp="1"/>
          </p:cNvSpPr>
          <p:nvPr>
            <p:ph type="body" idx="1"/>
          </p:nvPr>
        </p:nvSpPr>
        <p:spPr/>
        <p:txBody>
          <a:bodyPr/>
          <a:lstStyle/>
          <a:p>
            <a:endParaRPr lang="da-DK" noProof="1"/>
          </a:p>
        </p:txBody>
      </p:sp>
      <p:sp>
        <p:nvSpPr>
          <p:cNvPr id="4" name="Slaida numura vietturis 3"/>
          <p:cNvSpPr>
            <a:spLocks noGrp="1"/>
          </p:cNvSpPr>
          <p:nvPr>
            <p:ph type="sldNum" sz="quarter" idx="10"/>
          </p:nvPr>
        </p:nvSpPr>
        <p:spPr/>
        <p:txBody>
          <a:bodyPr/>
          <a:lstStyle/>
          <a:p>
            <a:fld id="{F93199CD-3E1B-4AE6-990F-76F925F5EA9F}" type="slidenum">
              <a:rPr lang="lv-LV" smtClean="0"/>
              <a:t>3</a:t>
            </a:fld>
            <a:endParaRPr lang="lv-LV"/>
          </a:p>
        </p:txBody>
      </p:sp>
    </p:spTree>
    <p:extLst>
      <p:ext uri="{BB962C8B-B14F-4D97-AF65-F5344CB8AC3E}">
        <p14:creationId xmlns:p14="http://schemas.microsoft.com/office/powerpoint/2010/main" val="75901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a:p>
        </p:txBody>
      </p:sp>
      <p:sp>
        <p:nvSpPr>
          <p:cNvPr id="4" name="Pladsholder til slidenummer 3"/>
          <p:cNvSpPr>
            <a:spLocks noGrp="1"/>
          </p:cNvSpPr>
          <p:nvPr>
            <p:ph type="sldNum" sz="quarter" idx="10"/>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2644003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da-DK" smtClean="0"/>
              <a:t>Klik for at redigere i master</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Klik for at redigere i master</a:t>
            </a:r>
            <a:endParaRPr/>
          </a:p>
        </p:txBody>
      </p:sp>
      <p:sp>
        <p:nvSpPr>
          <p:cNvPr id="3" name="Vertical Text Placeholder 2"/>
          <p:cNvSpPr>
            <a:spLocks noGrp="1"/>
          </p:cNvSpPr>
          <p:nvPr>
            <p:ph type="body" orient="vert" idx="1"/>
          </p:nvPr>
        </p:nvSpPr>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a:p>
        </p:txBody>
      </p:sp>
      <p:sp>
        <p:nvSpPr>
          <p:cNvPr id="4" name="Date Placeholder 3"/>
          <p:cNvSpPr>
            <a:spLocks noGrp="1"/>
          </p:cNvSpPr>
          <p:nvPr>
            <p:ph type="dt" sz="half" idx="10"/>
          </p:nvPr>
        </p:nvSpPr>
        <p:spPr/>
        <p:txBody>
          <a:bodyPr/>
          <a:lstStyle/>
          <a:p>
            <a:fld id="{03F41C87-7AD9-4845-A077-840E4A0F3F06}" type="datetimeFigureOut">
              <a:rPr lang="en-US" smtClean="0"/>
              <a:t>4/26/2015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da-DK" smtClean="0"/>
              <a:t>Klik for at redigere i master</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a:p>
        </p:txBody>
      </p:sp>
      <p:sp>
        <p:nvSpPr>
          <p:cNvPr id="4" name="Date Placeholder 3"/>
          <p:cNvSpPr>
            <a:spLocks noGrp="1"/>
          </p:cNvSpPr>
          <p:nvPr>
            <p:ph type="dt" sz="half" idx="10"/>
          </p:nvPr>
        </p:nvSpPr>
        <p:spPr/>
        <p:txBody>
          <a:bodyPr/>
          <a:lstStyle/>
          <a:p>
            <a:fld id="{03F41C87-7AD9-4845-A077-840E4A0F3F06}" type="datetimeFigureOut">
              <a:rPr lang="en-US" smtClean="0"/>
              <a:t>4/26/2015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Klik for at redigere i master</a:t>
            </a:r>
            <a:endParaRPr/>
          </a:p>
        </p:txBody>
      </p:sp>
      <p:sp>
        <p:nvSpPr>
          <p:cNvPr id="3" name="Content Placeholder 2"/>
          <p:cNvSpPr>
            <a:spLocks noGrp="1"/>
          </p:cNvSpPr>
          <p:nvPr>
            <p:ph idx="1"/>
          </p:nvPr>
        </p:nvSpPr>
        <p:spPr/>
        <p:txBody>
          <a:bodyPr/>
          <a:lstStyle>
            <a:lvl5pPr>
              <a:defRPr/>
            </a:lvl5pPr>
            <a:lvl6pPr>
              <a:defRPr/>
            </a:lvl6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a:p>
        </p:txBody>
      </p:sp>
      <p:sp>
        <p:nvSpPr>
          <p:cNvPr id="4" name="Date Placeholder 3"/>
          <p:cNvSpPr>
            <a:spLocks noGrp="1"/>
          </p:cNvSpPr>
          <p:nvPr>
            <p:ph type="dt" sz="half" idx="10"/>
          </p:nvPr>
        </p:nvSpPr>
        <p:spPr/>
        <p:txBody>
          <a:bodyPr/>
          <a:lstStyle/>
          <a:p>
            <a:fld id="{03F41C87-7AD9-4845-A077-840E4A0F3F06}" type="datetimeFigureOut">
              <a:rPr lang="en-US" smtClean="0"/>
              <a:t>4/26/2015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da-DK" smtClean="0"/>
              <a:t>Klik for at redigere i master</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Date Placeholder 3"/>
          <p:cNvSpPr>
            <a:spLocks noGrp="1"/>
          </p:cNvSpPr>
          <p:nvPr>
            <p:ph type="dt" sz="half" idx="10"/>
          </p:nvPr>
        </p:nvSpPr>
        <p:spPr/>
        <p:txBody>
          <a:bodyPr/>
          <a:lstStyle/>
          <a:p>
            <a:fld id="{03F41C87-7AD9-4845-A077-840E4A0F3F06}" type="datetimeFigureOut">
              <a:rPr lang="en-US" smtClean="0"/>
              <a:t>4/26/2015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da-DK" smtClean="0"/>
              <a:t>Klik for at redigere i master</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a:p>
        </p:txBody>
      </p:sp>
      <p:sp>
        <p:nvSpPr>
          <p:cNvPr id="5" name="Date Placeholder 4"/>
          <p:cNvSpPr>
            <a:spLocks noGrp="1"/>
          </p:cNvSpPr>
          <p:nvPr>
            <p:ph type="dt" sz="half" idx="10"/>
          </p:nvPr>
        </p:nvSpPr>
        <p:spPr/>
        <p:txBody>
          <a:bodyPr/>
          <a:lstStyle/>
          <a:p>
            <a:fld id="{03F41C87-7AD9-4845-A077-840E4A0F3F06}" type="datetimeFigureOut">
              <a:rPr lang="en-US" smtClean="0"/>
              <a:t>4/26/2015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da-DK" smtClean="0"/>
              <a:t>Klik for at redigere i master</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a:p>
        </p:txBody>
      </p:sp>
      <p:sp>
        <p:nvSpPr>
          <p:cNvPr id="7" name="Date Placeholder 6"/>
          <p:cNvSpPr>
            <a:spLocks noGrp="1"/>
          </p:cNvSpPr>
          <p:nvPr>
            <p:ph type="dt" sz="half" idx="10"/>
          </p:nvPr>
        </p:nvSpPr>
        <p:spPr/>
        <p:txBody>
          <a:bodyPr/>
          <a:lstStyle/>
          <a:p>
            <a:fld id="{03F41C87-7AD9-4845-A077-840E4A0F3F06}" type="datetimeFigureOut">
              <a:rPr lang="en-US" smtClean="0"/>
              <a:t>4/26/2015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Klik for at redigere i master</a:t>
            </a:r>
            <a:endParaRPr/>
          </a:p>
        </p:txBody>
      </p:sp>
      <p:sp>
        <p:nvSpPr>
          <p:cNvPr id="3" name="Date Placeholder 2"/>
          <p:cNvSpPr>
            <a:spLocks noGrp="1"/>
          </p:cNvSpPr>
          <p:nvPr>
            <p:ph type="dt" sz="half" idx="10"/>
          </p:nvPr>
        </p:nvSpPr>
        <p:spPr/>
        <p:txBody>
          <a:bodyPr/>
          <a:lstStyle/>
          <a:p>
            <a:fld id="{03F41C87-7AD9-4845-A077-840E4A0F3F06}" type="datetimeFigureOut">
              <a:rPr lang="en-US" smtClean="0"/>
              <a:t>4/26/2015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4/26/2015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da-DK" smtClean="0"/>
              <a:t>Klik for at redigere i master</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p>
            <a:fld id="{03F41C87-7AD9-4845-A077-840E4A0F3F06}" type="datetimeFigureOut">
              <a:rPr lang="en-US" smtClean="0"/>
              <a:t>4/26/2015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smtClean="0"/>
              <a:t>Klik på ikonet for at tilføje et billede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da-DK" smtClean="0"/>
              <a:t>Klik for at redigere i master</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p>
            <a:fld id="{03F41C87-7AD9-4845-A077-840E4A0F3F06}" type="datetimeFigureOut">
              <a:rPr lang="en-US" smtClean="0"/>
              <a:pPr/>
              <a:t>4/26/2015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da-DK" smtClean="0"/>
              <a:t>Klik for at redigere i master</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smtClean="0"/>
              <a:pPr/>
              <a:t>4/26/2015</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89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OAuth</a:t>
            </a:r>
            <a:r>
              <a:rPr lang="da-DK" dirty="0" smtClean="0"/>
              <a:t>/Twitter</a:t>
            </a:r>
            <a:endParaRPr lang="en-US" dirty="0"/>
          </a:p>
        </p:txBody>
      </p:sp>
      <p:sp>
        <p:nvSpPr>
          <p:cNvPr id="4" name="Rektangel 3"/>
          <p:cNvSpPr/>
          <p:nvPr/>
        </p:nvSpPr>
        <p:spPr>
          <a:xfrm>
            <a:off x="1522413" y="796642"/>
            <a:ext cx="3140924" cy="400110"/>
          </a:xfrm>
          <a:prstGeom prst="rect">
            <a:avLst/>
          </a:prstGeom>
        </p:spPr>
        <p:txBody>
          <a:bodyPr wrap="none">
            <a:spAutoFit/>
          </a:bodyPr>
          <a:lstStyle/>
          <a:p>
            <a:r>
              <a:rPr lang="da-DK" sz="2000" dirty="0">
                <a:solidFill>
                  <a:schemeClr val="accent1"/>
                </a:solidFill>
              </a:rPr>
              <a:t>Step </a:t>
            </a:r>
            <a:r>
              <a:rPr lang="da-DK" sz="2000" dirty="0" smtClean="0">
                <a:solidFill>
                  <a:schemeClr val="accent1"/>
                </a:solidFill>
              </a:rPr>
              <a:t>2: </a:t>
            </a:r>
            <a:r>
              <a:rPr lang="da-DK" sz="2000" dirty="0" err="1" smtClean="0">
                <a:solidFill>
                  <a:schemeClr val="accent1"/>
                </a:solidFill>
              </a:rPr>
              <a:t>Redirecting</a:t>
            </a:r>
            <a:r>
              <a:rPr lang="da-DK" sz="2000" dirty="0" smtClean="0">
                <a:solidFill>
                  <a:schemeClr val="accent1"/>
                </a:solidFill>
              </a:rPr>
              <a:t> the User</a:t>
            </a:r>
            <a:endParaRPr lang="en-US" sz="2000" dirty="0">
              <a:solidFill>
                <a:schemeClr val="accent1"/>
              </a:solidFill>
            </a:endParaRPr>
          </a:p>
        </p:txBody>
      </p:sp>
      <p:pic>
        <p:nvPicPr>
          <p:cNvPr id="6" name="Picture 2" descr="https://g.twimg.com/dev/sites/default/files/images_documentation/sign-in-oauth-2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1916831"/>
            <a:ext cx="6300191" cy="447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35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OAuth</a:t>
            </a:r>
            <a:r>
              <a:rPr lang="da-DK" dirty="0" smtClean="0"/>
              <a:t>/Twitter</a:t>
            </a:r>
            <a:endParaRPr lang="en-US" dirty="0"/>
          </a:p>
        </p:txBody>
      </p:sp>
      <p:sp>
        <p:nvSpPr>
          <p:cNvPr id="4" name="Rektangel 3"/>
          <p:cNvSpPr/>
          <p:nvPr/>
        </p:nvSpPr>
        <p:spPr>
          <a:xfrm>
            <a:off x="1522413" y="796642"/>
            <a:ext cx="6162008" cy="400110"/>
          </a:xfrm>
          <a:prstGeom prst="rect">
            <a:avLst/>
          </a:prstGeom>
        </p:spPr>
        <p:txBody>
          <a:bodyPr wrap="none">
            <a:spAutoFit/>
          </a:bodyPr>
          <a:lstStyle/>
          <a:p>
            <a:r>
              <a:rPr lang="da-DK" sz="2000" dirty="0">
                <a:solidFill>
                  <a:schemeClr val="accent1"/>
                </a:solidFill>
              </a:rPr>
              <a:t>Step </a:t>
            </a:r>
            <a:r>
              <a:rPr lang="da-DK" sz="2000" dirty="0" smtClean="0">
                <a:solidFill>
                  <a:schemeClr val="accent1"/>
                </a:solidFill>
              </a:rPr>
              <a:t>3: </a:t>
            </a:r>
            <a:r>
              <a:rPr lang="da-DK" sz="2000" dirty="0" err="1" smtClean="0">
                <a:solidFill>
                  <a:schemeClr val="accent1"/>
                </a:solidFill>
              </a:rPr>
              <a:t>Converting</a:t>
            </a:r>
            <a:r>
              <a:rPr lang="da-DK" sz="2000" dirty="0" smtClean="0">
                <a:solidFill>
                  <a:schemeClr val="accent1"/>
                </a:solidFill>
              </a:rPr>
              <a:t> the </a:t>
            </a:r>
            <a:r>
              <a:rPr lang="da-DK" sz="2000" dirty="0" err="1" smtClean="0">
                <a:solidFill>
                  <a:schemeClr val="accent1"/>
                </a:solidFill>
              </a:rPr>
              <a:t>Request</a:t>
            </a:r>
            <a:r>
              <a:rPr lang="da-DK" sz="2000" dirty="0" smtClean="0">
                <a:solidFill>
                  <a:schemeClr val="accent1"/>
                </a:solidFill>
              </a:rPr>
              <a:t> </a:t>
            </a:r>
            <a:r>
              <a:rPr lang="da-DK" sz="2000" dirty="0" err="1" smtClean="0">
                <a:solidFill>
                  <a:schemeClr val="accent1"/>
                </a:solidFill>
              </a:rPr>
              <a:t>Token</a:t>
            </a:r>
            <a:r>
              <a:rPr lang="da-DK" sz="2000" dirty="0" smtClean="0">
                <a:solidFill>
                  <a:schemeClr val="accent1"/>
                </a:solidFill>
              </a:rPr>
              <a:t> to an Access </a:t>
            </a:r>
            <a:r>
              <a:rPr lang="da-DK" sz="2000" dirty="0" err="1" smtClean="0">
                <a:solidFill>
                  <a:schemeClr val="accent1"/>
                </a:solidFill>
              </a:rPr>
              <a:t>Token</a:t>
            </a:r>
            <a:endParaRPr lang="en-US" sz="2000" dirty="0">
              <a:solidFill>
                <a:schemeClr val="accent1"/>
              </a:solidFill>
            </a:endParaRPr>
          </a:p>
        </p:txBody>
      </p:sp>
      <p:pic>
        <p:nvPicPr>
          <p:cNvPr id="3074" name="Picture 2" descr="https://g.twimg.com/dev/sites/default/files/images_documentation/sign-in-oauth-3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1866160"/>
            <a:ext cx="8316416" cy="437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32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Database</a:t>
            </a:r>
            <a:endParaRPr lang="en-US" dirty="0"/>
          </a:p>
        </p:txBody>
      </p:sp>
      <p:sp>
        <p:nvSpPr>
          <p:cNvPr id="3" name="Pladsholder til indhold 2"/>
          <p:cNvSpPr>
            <a:spLocks noGrp="1"/>
          </p:cNvSpPr>
          <p:nvPr>
            <p:ph idx="1"/>
          </p:nvPr>
        </p:nvSpPr>
        <p:spPr/>
        <p:txBody>
          <a:bodyPr>
            <a:normAutofit/>
          </a:bodyPr>
          <a:lstStyle/>
          <a:p>
            <a:r>
              <a:rPr lang="da-DK" dirty="0" smtClean="0"/>
              <a:t>The app saves all the events and contacts on a local SQLite database.</a:t>
            </a:r>
          </a:p>
          <a:p>
            <a:r>
              <a:rPr lang="da-DK" dirty="0" smtClean="0"/>
              <a:t>The database is implemented using the SQLiteOpenHelper class.</a:t>
            </a:r>
            <a:endParaRPr lang="en-US" dirty="0"/>
          </a:p>
        </p:txBody>
      </p:sp>
    </p:spTree>
    <p:extLst>
      <p:ext uri="{BB962C8B-B14F-4D97-AF65-F5344CB8AC3E}">
        <p14:creationId xmlns:p14="http://schemas.microsoft.com/office/powerpoint/2010/main" val="257867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Database</a:t>
            </a:r>
            <a:endParaRPr lang="en-US" dirty="0"/>
          </a:p>
        </p:txBody>
      </p:sp>
      <p:pic>
        <p:nvPicPr>
          <p:cNvPr id="1026" name="Picture 2" descr="E:\AndersLektier\4-Semester\CIS454-SoftwareImplementation\ProjectRepo\database schema pi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884748"/>
            <a:ext cx="9776618" cy="350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00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Scheduler</a:t>
            </a:r>
            <a:endParaRPr lang="en-US" dirty="0"/>
          </a:p>
        </p:txBody>
      </p:sp>
      <p:sp>
        <p:nvSpPr>
          <p:cNvPr id="3" name="Content Placeholder 2"/>
          <p:cNvSpPr>
            <a:spLocks noGrp="1"/>
          </p:cNvSpPr>
          <p:nvPr>
            <p:ph idx="1"/>
          </p:nvPr>
        </p:nvSpPr>
        <p:spPr/>
        <p:txBody>
          <a:bodyPr/>
          <a:lstStyle/>
          <a:p>
            <a:r>
              <a:rPr lang="da-DK" dirty="0" smtClean="0"/>
              <a:t>Autobook uses the android alarm manager to schedule alarms for the different events and the broadcast receiver to handle the execution of the alarms.</a:t>
            </a:r>
          </a:p>
          <a:p>
            <a:r>
              <a:rPr lang="da-DK" dirty="0" smtClean="0"/>
              <a:t>The events are saved in memory. When the device is turned off all scheduled alarms will dissapear.</a:t>
            </a:r>
            <a:endParaRPr lang="en-US" dirty="0"/>
          </a:p>
        </p:txBody>
      </p:sp>
    </p:spTree>
    <p:extLst>
      <p:ext uri="{BB962C8B-B14F-4D97-AF65-F5344CB8AC3E}">
        <p14:creationId xmlns:p14="http://schemas.microsoft.com/office/powerpoint/2010/main" val="83966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2"/>
          <p:cNvSpPr txBox="1">
            <a:spLocks/>
          </p:cNvSpPr>
          <p:nvPr/>
        </p:nvSpPr>
        <p:spPr>
          <a:xfrm>
            <a:off x="4294212" y="4293096"/>
            <a:ext cx="3600400" cy="792088"/>
          </a:xfrm>
          <a:prstGeom prst="rect">
            <a:avLst/>
          </a:prstGeom>
        </p:spPr>
        <p:txBody>
          <a:bodyPr>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da-DK" noProof="1" smtClean="0"/>
              <a:t>Questions?</a:t>
            </a:r>
            <a:endParaRPr lang="da-DK" noProof="1"/>
          </a:p>
        </p:txBody>
      </p:sp>
      <p:pic>
        <p:nvPicPr>
          <p:cNvPr id="14" name="Billed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264" y="1772816"/>
            <a:ext cx="2664296" cy="2664296"/>
          </a:xfrm>
          <a:prstGeom prst="rect">
            <a:avLst/>
          </a:prstGeom>
        </p:spPr>
      </p:pic>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04" y="1772816"/>
            <a:ext cx="3456384" cy="3456384"/>
          </a:xfrm>
          <a:prstGeom prst="rect">
            <a:avLst/>
          </a:prstGeom>
        </p:spPr>
      </p:pic>
      <p:sp>
        <p:nvSpPr>
          <p:cNvPr id="3" name="Titel 2"/>
          <p:cNvSpPr>
            <a:spLocks noGrp="1"/>
          </p:cNvSpPr>
          <p:nvPr>
            <p:ph type="ctrTitle"/>
          </p:nvPr>
        </p:nvSpPr>
        <p:spPr>
          <a:xfrm>
            <a:off x="3985492" y="692696"/>
            <a:ext cx="8229600" cy="2895600"/>
          </a:xfrm>
        </p:spPr>
        <p:txBody>
          <a:bodyPr>
            <a:normAutofit/>
          </a:bodyPr>
          <a:lstStyle/>
          <a:p>
            <a:r>
              <a:rPr lang="da-DK" noProof="1" smtClean="0"/>
              <a:t>Autobook</a:t>
            </a:r>
            <a:endParaRPr lang="da-DK" noProof="1"/>
          </a:p>
        </p:txBody>
      </p:sp>
      <p:sp>
        <p:nvSpPr>
          <p:cNvPr id="4" name="Undertitel 3"/>
          <p:cNvSpPr>
            <a:spLocks noGrp="1"/>
          </p:cNvSpPr>
          <p:nvPr>
            <p:ph type="subTitle" idx="1"/>
          </p:nvPr>
        </p:nvSpPr>
        <p:spPr>
          <a:xfrm>
            <a:off x="3985491" y="3664496"/>
            <a:ext cx="8229600" cy="1219200"/>
          </a:xfrm>
        </p:spPr>
        <p:txBody>
          <a:bodyPr>
            <a:normAutofit/>
          </a:bodyPr>
          <a:lstStyle/>
          <a:p>
            <a:r>
              <a:rPr lang="da-DK" noProof="1" smtClean="0"/>
              <a:t>Schedule your life tomorrow, today</a:t>
            </a:r>
            <a:endParaRPr lang="da-DK" noProof="1"/>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normAutofit/>
          </a:bodyPr>
          <a:lstStyle/>
          <a:p>
            <a:r>
              <a:rPr lang="da-DK" noProof="1" smtClean="0"/>
              <a:t>What is Autobook?</a:t>
            </a:r>
            <a:endParaRPr lang="da-DK" noProof="1"/>
          </a:p>
        </p:txBody>
      </p:sp>
      <p:sp>
        <p:nvSpPr>
          <p:cNvPr id="14" name="Pladsholder 13"/>
          <p:cNvSpPr>
            <a:spLocks noGrp="1"/>
          </p:cNvSpPr>
          <p:nvPr>
            <p:ph idx="1"/>
          </p:nvPr>
        </p:nvSpPr>
        <p:spPr/>
        <p:txBody>
          <a:bodyPr>
            <a:normAutofit/>
          </a:bodyPr>
          <a:lstStyle/>
          <a:p>
            <a:r>
              <a:rPr lang="da-DK" noProof="1" smtClean="0"/>
              <a:t>Android application</a:t>
            </a:r>
            <a:endParaRPr lang="da-DK" noProof="1"/>
          </a:p>
          <a:p>
            <a:r>
              <a:rPr lang="da-DK" noProof="1" smtClean="0"/>
              <a:t>Merges all your smartphone interactions into one application</a:t>
            </a:r>
            <a:endParaRPr lang="da-DK" noProof="1"/>
          </a:p>
          <a:p>
            <a:r>
              <a:rPr lang="da-DK" noProof="1" smtClean="0"/>
              <a:t>Allows you to schedule automatic communication through social media &amp; text messaging</a:t>
            </a:r>
          </a:p>
          <a:p>
            <a:r>
              <a:rPr lang="da-DK" noProof="1" smtClean="0"/>
              <a:t>Examples: Post on Facebook during the middle of your exam, tweet at your brother on his anniversary, or message all of your friends an hour before the party to remind them, ALL PLANNED IN ADVANCE SO YOU DON’T HAVE TO TOUCH ANYTHING.</a:t>
            </a:r>
          </a:p>
          <a:p>
            <a:r>
              <a:rPr lang="da-DK" noProof="1" smtClean="0"/>
              <a:t>Seemless, Simple, Brilliant!</a:t>
            </a:r>
            <a:endParaRPr lang="da-DK" noProof="1"/>
          </a:p>
        </p:txBody>
      </p:sp>
    </p:spTree>
    <p:extLst>
      <p:ext uri="{BB962C8B-B14F-4D97-AF65-F5344CB8AC3E}">
        <p14:creationId xmlns:p14="http://schemas.microsoft.com/office/powerpoint/2010/main" val="280756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tc.com/managed-assets/shared/desktop/smartphones/htc-one-m8/pdp/image/gallery/main-1.jpg"/>
          <p:cNvPicPr>
            <a:picLocks noChangeAspect="1" noChangeArrowheads="1"/>
          </p:cNvPicPr>
          <p:nvPr/>
        </p:nvPicPr>
        <p:blipFill rotWithShape="1">
          <a:blip r:embed="rId4">
            <a:extLst>
              <a:ext uri="{28A0092B-C50C-407E-A947-70E740481C1C}">
                <a14:useLocalDpi xmlns:a14="http://schemas.microsoft.com/office/drawing/2010/main" val="0"/>
              </a:ext>
            </a:extLst>
          </a:blip>
          <a:srcRect r="10053"/>
          <a:stretch/>
        </p:blipFill>
        <p:spPr bwMode="auto">
          <a:xfrm>
            <a:off x="-26268" y="-27384"/>
            <a:ext cx="12241360" cy="691108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a-DK" dirty="0" err="1" smtClean="0">
                <a:solidFill>
                  <a:schemeClr val="bg2">
                    <a:lumMod val="90000"/>
                    <a:lumOff val="10000"/>
                  </a:schemeClr>
                </a:solidFill>
              </a:rPr>
              <a:t>Tutorial</a:t>
            </a:r>
            <a:endParaRPr lang="en-US" dirty="0">
              <a:solidFill>
                <a:schemeClr val="bg2">
                  <a:lumMod val="90000"/>
                  <a:lumOff val="10000"/>
                </a:schemeClr>
              </a:solidFill>
            </a:endParaRPr>
          </a:p>
        </p:txBody>
      </p:sp>
      <p:pic>
        <p:nvPicPr>
          <p:cNvPr id="8" name="Autobook Tutorial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56100" y="1111250"/>
            <a:ext cx="2599880" cy="4622007"/>
          </a:xfrm>
          <a:prstGeom prst="rect">
            <a:avLst/>
          </a:prstGeom>
        </p:spPr>
      </p:pic>
    </p:spTree>
    <p:extLst>
      <p:ext uri="{BB962C8B-B14F-4D97-AF65-F5344CB8AC3E}">
        <p14:creationId xmlns:p14="http://schemas.microsoft.com/office/powerpoint/2010/main" val="39358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2413" y="381000"/>
            <a:ext cx="9144001" cy="6072336"/>
          </a:xfrm>
        </p:spPr>
        <p:txBody>
          <a:bodyPr anchor="ctr"/>
          <a:lstStyle/>
          <a:p>
            <a:pPr algn="ctr"/>
            <a:r>
              <a:rPr lang="da-DK" dirty="0" smtClean="0"/>
              <a:t>Live Demo</a:t>
            </a:r>
            <a:endParaRPr lang="en-US" dirty="0"/>
          </a:p>
        </p:txBody>
      </p:sp>
    </p:spTree>
    <p:extLst>
      <p:ext uri="{BB962C8B-B14F-4D97-AF65-F5344CB8AC3E}">
        <p14:creationId xmlns:p14="http://schemas.microsoft.com/office/powerpoint/2010/main" val="405236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Program Flow</a:t>
            </a:r>
            <a:endParaRPr lang="en-US" dirty="0"/>
          </a:p>
        </p:txBody>
      </p:sp>
      <p:pic>
        <p:nvPicPr>
          <p:cNvPr id="2051" name="Picture 3" descr="F:\Autobook - Program Flow_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8239" y="908720"/>
            <a:ext cx="9367838"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75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acebook Not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436" y="1868879"/>
            <a:ext cx="2290208" cy="4364360"/>
          </a:xfrm>
          <a:prstGeom prst="rect">
            <a:avLst/>
          </a:prstGeom>
        </p:spPr>
      </p:pic>
      <p:pic>
        <p:nvPicPr>
          <p:cNvPr id="9" name="Picture 8" descr="Home Scre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01" y="1872952"/>
            <a:ext cx="2290208" cy="4364360"/>
          </a:xfrm>
          <a:prstGeom prst="rect">
            <a:avLst/>
          </a:prstGeom>
        </p:spPr>
      </p:pic>
      <p:sp>
        <p:nvSpPr>
          <p:cNvPr id="11" name="Titel 12"/>
          <p:cNvSpPr>
            <a:spLocks noGrp="1"/>
          </p:cNvSpPr>
          <p:nvPr>
            <p:ph type="title"/>
          </p:nvPr>
        </p:nvSpPr>
        <p:spPr>
          <a:xfrm>
            <a:off x="1522413" y="381000"/>
            <a:ext cx="9144001" cy="1371600"/>
          </a:xfrm>
        </p:spPr>
        <p:txBody>
          <a:bodyPr>
            <a:normAutofit/>
          </a:bodyPr>
          <a:lstStyle/>
          <a:p>
            <a:r>
              <a:rPr lang="da-DK" noProof="1" smtClean="0"/>
              <a:t>UI Design &amp; Implementation</a:t>
            </a:r>
            <a:endParaRPr lang="da-DK" noProof="1"/>
          </a:p>
        </p:txBody>
      </p:sp>
      <p:pic>
        <p:nvPicPr>
          <p:cNvPr id="12" name="Billed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7749" y="1868879"/>
            <a:ext cx="2812647" cy="4455640"/>
          </a:xfrm>
          <a:prstGeom prst="rect">
            <a:avLst/>
          </a:prstGeom>
        </p:spPr>
      </p:pic>
      <p:pic>
        <p:nvPicPr>
          <p:cNvPr id="3" name="Billed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8636" y="1868879"/>
            <a:ext cx="2812647" cy="4455640"/>
          </a:xfrm>
          <a:prstGeom prst="rect">
            <a:avLst/>
          </a:prstGeom>
        </p:spPr>
      </p:pic>
    </p:spTree>
    <p:extLst>
      <p:ext uri="{BB962C8B-B14F-4D97-AF65-F5344CB8AC3E}">
        <p14:creationId xmlns:p14="http://schemas.microsoft.com/office/powerpoint/2010/main" val="88884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led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7748" y="1868878"/>
            <a:ext cx="2812648" cy="4455641"/>
          </a:xfrm>
          <a:prstGeom prst="rect">
            <a:avLst/>
          </a:prstGeom>
        </p:spPr>
      </p:pic>
      <p:pic>
        <p:nvPicPr>
          <p:cNvPr id="11" name="Picture 10" descr="Page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637" y="1868878"/>
            <a:ext cx="2261055" cy="4364361"/>
          </a:xfrm>
          <a:prstGeom prst="rect">
            <a:avLst/>
          </a:prstGeom>
        </p:spPr>
      </p:pic>
      <p:pic>
        <p:nvPicPr>
          <p:cNvPr id="12" name="Picture 11" descr="Page 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36" y="1868879"/>
            <a:ext cx="2276490" cy="4338219"/>
          </a:xfrm>
          <a:prstGeom prst="rect">
            <a:avLst/>
          </a:prstGeom>
        </p:spPr>
      </p:pic>
      <p:sp>
        <p:nvSpPr>
          <p:cNvPr id="9" name="Titel 12"/>
          <p:cNvSpPr txBox="1">
            <a:spLocks/>
          </p:cNvSpPr>
          <p:nvPr/>
        </p:nvSpPr>
        <p:spPr>
          <a:xfrm>
            <a:off x="1522413" y="381000"/>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da-DK" noProof="1" smtClean="0"/>
              <a:t>UI Design &amp; Implementation</a:t>
            </a:r>
            <a:endParaRPr lang="da-DK" noProof="1"/>
          </a:p>
        </p:txBody>
      </p:sp>
      <p:pic>
        <p:nvPicPr>
          <p:cNvPr id="15" name="Billed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2684" y="1872361"/>
            <a:ext cx="2826229" cy="4477156"/>
          </a:xfrm>
          <a:prstGeom prst="rect">
            <a:avLst/>
          </a:prstGeom>
        </p:spPr>
      </p:pic>
    </p:spTree>
    <p:extLst>
      <p:ext uri="{BB962C8B-B14F-4D97-AF65-F5344CB8AC3E}">
        <p14:creationId xmlns:p14="http://schemas.microsoft.com/office/powerpoint/2010/main" val="65269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OAuth</a:t>
            </a:r>
            <a:r>
              <a:rPr lang="da-DK" dirty="0" smtClean="0"/>
              <a:t>/Twitter</a:t>
            </a:r>
            <a:endParaRPr lang="en-US" dirty="0"/>
          </a:p>
        </p:txBody>
      </p:sp>
      <p:pic>
        <p:nvPicPr>
          <p:cNvPr id="1026" name="Picture 2" descr="https://g.twimg.com/dev/sites/default/files/images_documentation/sign-in-oauth-1_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3" y="1916831"/>
            <a:ext cx="9036495" cy="4425407"/>
          </a:xfrm>
          <a:prstGeom prst="rect">
            <a:avLst/>
          </a:prstGeom>
          <a:noFill/>
          <a:extLst>
            <a:ext uri="{909E8E84-426E-40DD-AFC4-6F175D3DCCD1}">
              <a14:hiddenFill xmlns:a14="http://schemas.microsoft.com/office/drawing/2010/main">
                <a:solidFill>
                  <a:srgbClr val="FFFFFF"/>
                </a:solidFill>
              </a14:hiddenFill>
            </a:ext>
          </a:extLst>
        </p:spPr>
      </p:pic>
      <p:sp>
        <p:nvSpPr>
          <p:cNvPr id="4" name="Rektangel 3"/>
          <p:cNvSpPr/>
          <p:nvPr/>
        </p:nvSpPr>
        <p:spPr>
          <a:xfrm>
            <a:off x="1522413" y="796642"/>
            <a:ext cx="3792128" cy="400110"/>
          </a:xfrm>
          <a:prstGeom prst="rect">
            <a:avLst/>
          </a:prstGeom>
        </p:spPr>
        <p:txBody>
          <a:bodyPr wrap="none">
            <a:spAutoFit/>
          </a:bodyPr>
          <a:lstStyle/>
          <a:p>
            <a:r>
              <a:rPr lang="da-DK" sz="2000" dirty="0">
                <a:solidFill>
                  <a:schemeClr val="accent1"/>
                </a:solidFill>
              </a:rPr>
              <a:t>Step 1: </a:t>
            </a:r>
            <a:r>
              <a:rPr lang="da-DK" sz="2000" dirty="0" err="1">
                <a:solidFill>
                  <a:schemeClr val="accent1"/>
                </a:solidFill>
              </a:rPr>
              <a:t>Obtaining</a:t>
            </a:r>
            <a:r>
              <a:rPr lang="da-DK" sz="2000" dirty="0">
                <a:solidFill>
                  <a:schemeClr val="accent1"/>
                </a:solidFill>
              </a:rPr>
              <a:t> a </a:t>
            </a:r>
            <a:r>
              <a:rPr lang="da-DK" sz="2000" dirty="0" err="1">
                <a:solidFill>
                  <a:schemeClr val="accent1"/>
                </a:solidFill>
              </a:rPr>
              <a:t>Request</a:t>
            </a:r>
            <a:r>
              <a:rPr lang="da-DK" sz="2000" dirty="0">
                <a:solidFill>
                  <a:schemeClr val="accent1"/>
                </a:solidFill>
              </a:rPr>
              <a:t> </a:t>
            </a:r>
            <a:r>
              <a:rPr lang="da-DK" sz="2000" dirty="0" err="1">
                <a:solidFill>
                  <a:schemeClr val="accent1"/>
                </a:solidFill>
              </a:rPr>
              <a:t>Token</a:t>
            </a:r>
            <a:endParaRPr lang="en-US" sz="2000" dirty="0">
              <a:solidFill>
                <a:schemeClr val="accent1"/>
              </a:solidFill>
            </a:endParaRPr>
          </a:p>
        </p:txBody>
      </p:sp>
    </p:spTree>
    <p:extLst>
      <p:ext uri="{BB962C8B-B14F-4D97-AF65-F5344CB8AC3E}">
        <p14:creationId xmlns:p14="http://schemas.microsoft.com/office/powerpoint/2010/main" val="270785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90000"/>
          </a:lnSpc>
          <a:defRPr/>
        </a:defPPr>
      </a:lstStyle>
    </a:txDef>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E257D54-B65D-4775-8A47-BF76CA13EE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Præsentation med digital blå tunnel (widescreen)</Template>
  <TotalTime>0</TotalTime>
  <Words>201</Words>
  <Application>Microsoft Office PowerPoint</Application>
  <PresentationFormat>Custom</PresentationFormat>
  <Paragraphs>30</Paragraphs>
  <Slides>15</Slides>
  <Notes>3</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Digital Blue Tunnel 16x9</vt:lpstr>
      <vt:lpstr>PowerPoint Presentation</vt:lpstr>
      <vt:lpstr>Autobook</vt:lpstr>
      <vt:lpstr>What is Autobook?</vt:lpstr>
      <vt:lpstr>Tutorial</vt:lpstr>
      <vt:lpstr>Live Demo</vt:lpstr>
      <vt:lpstr>Program Flow</vt:lpstr>
      <vt:lpstr>UI Design &amp; Implementation</vt:lpstr>
      <vt:lpstr>PowerPoint Presentation</vt:lpstr>
      <vt:lpstr>OAuth/Twitter</vt:lpstr>
      <vt:lpstr>OAuth/Twitter</vt:lpstr>
      <vt:lpstr>OAuth/Twitter</vt:lpstr>
      <vt:lpstr>Database</vt:lpstr>
      <vt:lpstr>Database</vt:lpstr>
      <vt:lpstr>Scheduler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2015-03-03T15:04:39Z</dcterms:created>
  <dcterms:modified xsi:type="dcterms:W3CDTF">2015-04-26T17:33:14Z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